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7" r:id="rId4"/>
    <p:sldId id="265" r:id="rId5"/>
    <p:sldId id="261" r:id="rId6"/>
    <p:sldId id="260" r:id="rId7"/>
    <p:sldId id="262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5" autoAdjust="0"/>
    <p:restoredTop sz="94660"/>
  </p:normalViewPr>
  <p:slideViewPr>
    <p:cSldViewPr snapToGrid="0">
      <p:cViewPr varScale="1">
        <p:scale>
          <a:sx n="47" d="100"/>
          <a:sy n="47" d="100"/>
        </p:scale>
        <p:origin x="43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597D2-1A99-47EE-BEBF-FBFBA36C3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396ABA-8C0E-4E89-B0DA-8268676306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24A4E4-B37A-446B-80E7-4F2C72C1F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98EEEF-11DE-4AE7-B164-3DF97B2EC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04B486-2B6C-404F-9831-D07569535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425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5265D-16F0-45C1-908D-5EBDD49E0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2829EB5-1029-4FDE-9E1C-BA13D692A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D4FF9B-E105-4508-941F-FD94CC14E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6F94CC-4FAD-4C31-912F-FEE4E3932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9BF312-992B-4C17-A6DD-F4717B04B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9970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5F6ED3-664E-4EE5-B110-4FC17E8009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FDF99C-1712-4CE8-905F-BA010B1EFB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759F60-A592-435E-A5F5-FE677F4ED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205B2C-27B4-433B-A432-2FAEC9B64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B42A2E-14F2-4EE2-8D30-A215C781C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816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D91E6F-09D0-4C2F-B052-E91554621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64DC5D-8C69-460A-92CE-CD95C2323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92CFB4-E0D3-4CE8-9977-77757E940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599CEE-1373-4042-B74D-5281E0D79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D86E87-1EA0-4AB4-B758-4CEFC5D71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91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F4CE45-774A-48B1-A21A-5A78DEBFA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519EFD-C6A4-4A5E-9D82-BC25021C1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214DD5-D730-4A49-A2DB-38ED701B1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214F2D-881A-4BFD-9D8E-AFF859A06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A72261-5FE9-4CBE-82C0-152D4539E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565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FBACA0-77DE-40C4-A522-537C70CFA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AC6A72-C302-4DD4-9F72-2F6C881123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F381DF-C356-4CAB-97E2-421D0C4BD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A88211-7239-401F-BA3E-E3863D61E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E48425-E424-47AA-9258-1D6FDF5B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3FB271-F228-46BA-93A3-BDD3CE8F9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2865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37C2A9-68F0-4001-8345-8BD40EC5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7B6F28-9A06-4B38-B307-8029CC4A86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FCEC5A0-8D0B-42AC-8C33-CF430C50A5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F6C042-362E-4F6F-A352-A7555D2F04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5618C18-A83C-4E3F-94A9-300CF08CC4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B409C20-A9F8-49B2-A746-42F007A4D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2FE208F-8CA7-44C2-A2FC-D93F6C245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B0BC07-6B12-42DE-814E-1A4B34B21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717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303104-AC0E-49EE-87D5-135C87786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EC71A2-5646-4164-B457-03DC487FA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BF5F935-D715-4FC9-A011-A1B90347D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33C6DD-C3F0-4F42-87A6-FFB9A4791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914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85F992-93A4-4591-BADB-00DD0E667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4FD181E-6777-4757-8B99-DD0815F1E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D4A419-D473-4B34-9826-B93A30422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802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FDF61E-F257-482C-865D-5C77365B5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7CF288-21E5-47CE-B3C0-50C60F9E3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1F94E3-3AB4-40F3-A5A1-F2FF27ADAD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7713AD-DF10-4B07-8BEF-188EEE9CF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733375-407F-47C4-9B09-381050F0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CB9B22-1C3F-4920-9586-5E627D909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764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4FAB21-2EE1-4AE1-AC19-9B1D5FEC2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FE4918-A8B0-48D8-B3B6-6AB14925E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05CFF6-618C-4E2F-81EB-6D45E4EDEA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CB6EB3-4588-45F0-A029-7F140F2F3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F20EDE-87F4-48D6-854F-199989FD8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7CEA15-D1B3-4E3E-AD4F-B841CCDE0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355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AB015C2-B814-44D9-8919-4887E6C19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AF9450-B042-41ED-A59E-6DFC6C5EE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F7A9EA-FA6E-4B3C-A31D-A3E2F4D08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BBBF6-C443-4900-8588-71A66F69487B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97B491-F45C-406F-9EB7-C1AE81DB2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D77059-DA6D-4518-8E53-536BF7C6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6BF37-59B1-4FAF-9CDF-353F7CE7F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522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nerdrivestudios.com/blog/controlling-content-visibility-through-vumark-ids/" TargetMode="External"/><Relationship Id="rId2" Type="http://schemas.openxmlformats.org/officeDocument/2006/relationships/hyperlink" Target="https://developer.vuforia.com/downloads/too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9DC908-DC61-4BC4-B236-5972D8A444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증강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65D770-4AAE-4E3B-B1D8-3E88F7C350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47985"/>
            <a:ext cx="9144000" cy="1655762"/>
          </a:xfrm>
        </p:spPr>
        <p:txBody>
          <a:bodyPr/>
          <a:lstStyle/>
          <a:p>
            <a:pPr algn="r"/>
            <a:r>
              <a:rPr lang="ko-KR" altLang="en-US" dirty="0"/>
              <a:t>빅데이터 </a:t>
            </a:r>
            <a:r>
              <a:rPr lang="ko-KR" altLang="en-US" dirty="0" err="1"/>
              <a:t>김윤하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8361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3A29D9-CFF4-464F-889C-84ABDFFD7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85796B-BE79-4333-B817-241783173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0.  </a:t>
            </a:r>
            <a:r>
              <a:rPr lang="ko-KR" altLang="en-US" dirty="0"/>
              <a:t>개요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개발배경 및 주제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구현기능들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최종 결과물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구현 시 어려웠던 점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참고</a:t>
            </a:r>
          </a:p>
        </p:txBody>
      </p:sp>
    </p:spTree>
    <p:extLst>
      <p:ext uri="{BB962C8B-B14F-4D97-AF65-F5344CB8AC3E}">
        <p14:creationId xmlns:p14="http://schemas.microsoft.com/office/powerpoint/2010/main" val="3515097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3A29D9-CFF4-464F-889C-84ABDFFD7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BC9289B-393E-4844-A9B1-95C65D5B04E7}"/>
              </a:ext>
            </a:extLst>
          </p:cNvPr>
          <p:cNvSpPr/>
          <p:nvPr/>
        </p:nvSpPr>
        <p:spPr>
          <a:xfrm>
            <a:off x="1120103" y="1099484"/>
            <a:ext cx="3558745" cy="289148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dirty="0">
                <a:solidFill>
                  <a:sysClr val="windowText" lastClr="000000"/>
                </a:solidFill>
              </a:rPr>
              <a:t>에어하키</a:t>
            </a:r>
            <a:endParaRPr lang="en-US" altLang="ko-KR" sz="4000" dirty="0">
              <a:solidFill>
                <a:sysClr val="windowText" lastClr="000000"/>
              </a:solidFill>
            </a:endParaRP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-&gt; </a:t>
            </a:r>
            <a:r>
              <a:rPr lang="ko-KR" altLang="en-US" dirty="0">
                <a:solidFill>
                  <a:sysClr val="windowText" lastClr="000000"/>
                </a:solidFill>
              </a:rPr>
              <a:t>움직임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-&gt; </a:t>
            </a:r>
            <a:r>
              <a:rPr lang="ko-KR" altLang="en-US" dirty="0">
                <a:solidFill>
                  <a:sysClr val="windowText" lastClr="000000"/>
                </a:solidFill>
              </a:rPr>
              <a:t>안전성 보장</a:t>
            </a:r>
            <a:r>
              <a:rPr lang="en-US" altLang="ko-KR" dirty="0">
                <a:solidFill>
                  <a:sysClr val="windowText" lastClr="00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085353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3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3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3A29D9-CFF4-464F-889C-84ABDFFD7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/>
              <a:t>개발배경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13B75A-5579-4AAB-AC16-80194550BF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11" r="18032"/>
          <a:stretch/>
        </p:blipFill>
        <p:spPr>
          <a:xfrm>
            <a:off x="543109" y="1260260"/>
            <a:ext cx="6897130" cy="385401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48B8E73F-0C41-49A8-B2E7-04481B0C44D3}"/>
              </a:ext>
            </a:extLst>
          </p:cNvPr>
          <p:cNvSpPr/>
          <p:nvPr/>
        </p:nvSpPr>
        <p:spPr>
          <a:xfrm>
            <a:off x="1269568" y="5228408"/>
            <a:ext cx="52114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https://100up.kakaoimpact.org/problems/1/view</a:t>
            </a:r>
          </a:p>
        </p:txBody>
      </p:sp>
    </p:spTree>
    <p:extLst>
      <p:ext uri="{BB962C8B-B14F-4D97-AF65-F5344CB8AC3E}">
        <p14:creationId xmlns:p14="http://schemas.microsoft.com/office/powerpoint/2010/main" val="2467618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3A29D9-CFF4-464F-889C-84ABDFFD7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최종 결과물</a:t>
            </a:r>
          </a:p>
        </p:txBody>
      </p:sp>
      <p:pic>
        <p:nvPicPr>
          <p:cNvPr id="6" name="bandicam 2019-12-02 13-15-44-242">
            <a:hlinkClick r:id="" action="ppaction://media"/>
            <a:extLst>
              <a:ext uri="{FF2B5EF4-FFF2-40B4-BE49-F238E27FC236}">
                <a16:creationId xmlns:a16="http://schemas.microsoft.com/office/drawing/2014/main" id="{F91D99D5-51C6-4898-A0F7-D595EDF9905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4500" y="1320046"/>
            <a:ext cx="8763000" cy="5437941"/>
          </a:xfrm>
        </p:spPr>
      </p:pic>
    </p:spTree>
    <p:extLst>
      <p:ext uri="{BB962C8B-B14F-4D97-AF65-F5344CB8AC3E}">
        <p14:creationId xmlns:p14="http://schemas.microsoft.com/office/powerpoint/2010/main" val="348786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3A29D9-CFF4-464F-889C-84ABDFFD7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구현기능들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85796B-BE79-4333-B817-241783173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ko-KR" dirty="0" err="1"/>
              <a:t>Vumark</a:t>
            </a:r>
            <a:r>
              <a:rPr lang="ko-KR" altLang="en-US" dirty="0"/>
              <a:t> 사용 </a:t>
            </a:r>
            <a:r>
              <a:rPr lang="en-US" altLang="ko-KR" dirty="0"/>
              <a:t>-&gt; </a:t>
            </a:r>
            <a:r>
              <a:rPr lang="ko-KR" altLang="en-US" dirty="0"/>
              <a:t>같은 마커 인식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마커 위치</a:t>
            </a:r>
            <a:r>
              <a:rPr lang="en-US" altLang="ko-KR" dirty="0"/>
              <a:t>(x </a:t>
            </a:r>
            <a:r>
              <a:rPr lang="ko-KR" altLang="en-US" dirty="0"/>
              <a:t>좌표</a:t>
            </a:r>
            <a:r>
              <a:rPr lang="en-US" altLang="ko-KR" dirty="0"/>
              <a:t>)</a:t>
            </a:r>
            <a:r>
              <a:rPr lang="ko-KR" altLang="en-US" dirty="0"/>
              <a:t> 파악</a:t>
            </a:r>
            <a:r>
              <a:rPr lang="en-US" altLang="ko-KR" dirty="0"/>
              <a:t>(</a:t>
            </a:r>
            <a:r>
              <a:rPr lang="ko-KR" altLang="en-US" dirty="0"/>
              <a:t>정렬</a:t>
            </a:r>
            <a:r>
              <a:rPr lang="en-US" altLang="ko-KR" dirty="0"/>
              <a:t>) </a:t>
            </a:r>
            <a:r>
              <a:rPr lang="ko-KR" altLang="en-US" dirty="0"/>
              <a:t>후 알파벳 조합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err="1"/>
              <a:t>파파고</a:t>
            </a:r>
            <a:r>
              <a:rPr lang="ko-KR" altLang="en-US" dirty="0"/>
              <a:t> </a:t>
            </a:r>
            <a:r>
              <a:rPr lang="en-US" altLang="ko-KR" dirty="0" err="1"/>
              <a:t>api</a:t>
            </a:r>
            <a:r>
              <a:rPr lang="en-US" altLang="ko-KR" dirty="0"/>
              <a:t>(</a:t>
            </a:r>
            <a:r>
              <a:rPr lang="ko-KR" altLang="en-US" dirty="0"/>
              <a:t>영 </a:t>
            </a:r>
            <a:r>
              <a:rPr lang="en-US" altLang="ko-KR" dirty="0"/>
              <a:t>-&gt; </a:t>
            </a:r>
            <a:r>
              <a:rPr lang="ko-KR" altLang="en-US" dirty="0"/>
              <a:t>한</a:t>
            </a:r>
            <a:r>
              <a:rPr lang="en-US" altLang="ko-KR" dirty="0"/>
              <a:t>)</a:t>
            </a:r>
          </a:p>
          <a:p>
            <a:pPr marL="514350" indent="-514350">
              <a:buAutoNum type="arabicPeriod"/>
            </a:pPr>
            <a:r>
              <a:rPr lang="ko-KR" altLang="en-US" dirty="0"/>
              <a:t>네이버</a:t>
            </a:r>
            <a:r>
              <a:rPr lang="en-US" altLang="ko-KR" dirty="0"/>
              <a:t>, </a:t>
            </a:r>
            <a:r>
              <a:rPr lang="ko-KR" altLang="en-US" dirty="0"/>
              <a:t>카카오 </a:t>
            </a:r>
            <a:r>
              <a:rPr lang="en-US" altLang="ko-KR" dirty="0" err="1"/>
              <a:t>TexToSpeech</a:t>
            </a:r>
            <a:r>
              <a:rPr lang="en-US" altLang="ko-KR" dirty="0"/>
              <a:t> </a:t>
            </a:r>
            <a:r>
              <a:rPr lang="en-US" altLang="ko-KR" dirty="0" err="1"/>
              <a:t>api</a:t>
            </a:r>
            <a:r>
              <a:rPr lang="en-US" altLang="ko-KR" dirty="0"/>
              <a:t>(</a:t>
            </a:r>
            <a:r>
              <a:rPr lang="ko-KR" altLang="en-US" dirty="0"/>
              <a:t>영</a:t>
            </a:r>
            <a:r>
              <a:rPr lang="en-US" altLang="ko-KR" dirty="0"/>
              <a:t>, </a:t>
            </a:r>
            <a:r>
              <a:rPr lang="ko-KR" altLang="en-US" dirty="0"/>
              <a:t>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ADA2BC8-5861-432B-B1F5-B2D98428A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2729" y="3563937"/>
            <a:ext cx="3663951" cy="274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676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3A29D9-CFF4-464F-889C-84ABDFFD7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 시 어려웠던 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85796B-BE79-4333-B817-241783173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ko-KR" dirty="0" err="1"/>
              <a:t>Vumark</a:t>
            </a:r>
            <a:r>
              <a:rPr lang="ko-KR" altLang="en-US" dirty="0"/>
              <a:t> 사용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Mp3</a:t>
            </a:r>
            <a:r>
              <a:rPr lang="ko-KR" altLang="en-US" dirty="0"/>
              <a:t>파일 런타임 업데이트 </a:t>
            </a:r>
            <a:r>
              <a:rPr lang="en-US" altLang="ko-KR" dirty="0"/>
              <a:t>X</a:t>
            </a:r>
          </a:p>
          <a:p>
            <a:pPr marL="457200" lvl="1" indent="0">
              <a:buNone/>
            </a:pPr>
            <a:r>
              <a:rPr lang="en-US" altLang="ko-KR" dirty="0" err="1"/>
              <a:t>Resources.Load</a:t>
            </a:r>
            <a:r>
              <a:rPr lang="en-US" altLang="ko-KR" dirty="0"/>
              <a:t>() -&gt; WWW.GetAudioClip</a:t>
            </a:r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2085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3A29D9-CFF4-464F-889C-84ABDFFD7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Reference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85796B-BE79-4333-B817-241783173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480"/>
            <a:ext cx="10515600" cy="4368483"/>
          </a:xfrm>
        </p:spPr>
        <p:txBody>
          <a:bodyPr>
            <a:normAutofit/>
          </a:bodyPr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ko-KR" sz="2200" dirty="0" err="1"/>
              <a:t>Vumark</a:t>
            </a:r>
            <a:r>
              <a:rPr lang="en-US" altLang="ko-KR" sz="2200" dirty="0"/>
              <a:t> Design : </a:t>
            </a:r>
            <a:r>
              <a:rPr lang="en-US" altLang="ko-KR" sz="2200" dirty="0">
                <a:hlinkClick r:id="rId2"/>
              </a:rPr>
              <a:t>https://developer.vuforia.com/downloads/tool</a:t>
            </a:r>
            <a:endParaRPr lang="ko-KR" altLang="en-US" sz="2200" dirty="0"/>
          </a:p>
          <a:p>
            <a:pPr marL="514350" indent="-514350">
              <a:buAutoNum type="arabicPeriod"/>
            </a:pPr>
            <a:endParaRPr lang="en-US" altLang="ko-KR" sz="2200" dirty="0"/>
          </a:p>
          <a:p>
            <a:pPr marL="514350" indent="-514350">
              <a:buAutoNum type="arabicPeriod"/>
            </a:pPr>
            <a:r>
              <a:rPr lang="en-US" altLang="ko-KR" sz="2200" dirty="0" err="1"/>
              <a:t>Vumark</a:t>
            </a:r>
            <a:r>
              <a:rPr lang="en-US" altLang="ko-KR" sz="2200" dirty="0"/>
              <a:t> ID </a:t>
            </a:r>
            <a:r>
              <a:rPr lang="ko-KR" altLang="en-US" sz="2200" dirty="0"/>
              <a:t>가져오는 법 </a:t>
            </a:r>
            <a:r>
              <a:rPr lang="en-US" altLang="ko-KR" sz="2200" dirty="0"/>
              <a:t>: </a:t>
            </a:r>
            <a:r>
              <a:rPr lang="en-US" altLang="ko-KR" sz="2200" dirty="0">
                <a:hlinkClick r:id="rId3"/>
              </a:rPr>
              <a:t>https://www.innerdrivestudios.com/blog/controlling-content-visibility-through-vumark-ids/</a:t>
            </a:r>
            <a:endParaRPr lang="en-US" altLang="ko-KR" sz="2200" dirty="0"/>
          </a:p>
        </p:txBody>
      </p:sp>
    </p:spTree>
    <p:extLst>
      <p:ext uri="{BB962C8B-B14F-4D97-AF65-F5344CB8AC3E}">
        <p14:creationId xmlns:p14="http://schemas.microsoft.com/office/powerpoint/2010/main" val="1687934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131</Words>
  <Application>Microsoft Office PowerPoint</Application>
  <PresentationFormat>와이드스크린</PresentationFormat>
  <Paragraphs>29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증강 프로젝트</vt:lpstr>
      <vt:lpstr>목차</vt:lpstr>
      <vt:lpstr>개요</vt:lpstr>
      <vt:lpstr>개발배경</vt:lpstr>
      <vt:lpstr>최종 결과물</vt:lpstr>
      <vt:lpstr>구현기능들</vt:lpstr>
      <vt:lpstr>구현 시 어려웠던 점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증강 프로젝트</dc:title>
  <dc:creator>김 윤하</dc:creator>
  <cp:lastModifiedBy>김 윤하</cp:lastModifiedBy>
  <cp:revision>15</cp:revision>
  <dcterms:created xsi:type="dcterms:W3CDTF">2019-12-01T14:25:10Z</dcterms:created>
  <dcterms:modified xsi:type="dcterms:W3CDTF">2019-12-02T07:37:59Z</dcterms:modified>
</cp:coreProperties>
</file>